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67" r:id="rId9"/>
    <p:sldId id="268" r:id="rId10"/>
    <p:sldId id="274" r:id="rId11"/>
    <p:sldId id="275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6" autoAdjust="0"/>
    <p:restoredTop sz="64559" autoAdjust="0"/>
  </p:normalViewPr>
  <p:slideViewPr>
    <p:cSldViewPr snapToGrid="0">
      <p:cViewPr varScale="1">
        <p:scale>
          <a:sx n="45" d="100"/>
          <a:sy n="45" d="100"/>
        </p:scale>
        <p:origin x="116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86EB7-0924-44D1-A5D9-DD5B86E49FD0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D639-D684-4738-B1A3-2A48FB679B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965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Continuando con nuestro tema ..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847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Introducción:</a:t>
            </a:r>
          </a:p>
          <a:p>
            <a:r>
              <a:rPr lang="es-ES" b="0" dirty="0"/>
              <a:t>A. En nuestra primera lección tratamos con el propósito y la actitud que se debe tener en nuestra adoración a Dios. </a:t>
            </a:r>
          </a:p>
          <a:p>
            <a:pPr marL="0" indent="0">
              <a:buNone/>
            </a:pPr>
            <a:r>
              <a:rPr lang="es-ES" b="0" dirty="0"/>
              <a:t>1. Aprendimos que Dios es el ser de nuestra adoración.</a:t>
            </a:r>
          </a:p>
          <a:p>
            <a:r>
              <a:rPr lang="es-ES" b="0" dirty="0"/>
              <a:t>2. Aprendimos que nuestra adoración a Dios debe:</a:t>
            </a:r>
          </a:p>
          <a:p>
            <a:r>
              <a:rPr lang="es-ES" b="0" dirty="0"/>
              <a:t>a. Ser con humildad y reverencia.</a:t>
            </a:r>
          </a:p>
          <a:p>
            <a:r>
              <a:rPr lang="es-ES" b="0" dirty="0"/>
              <a:t>B. Los puntos que abordamos fueron.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358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1. En este punto debemos procurar La actitud del sacerdote Esdras.</a:t>
            </a: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7198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19416-8D87-BB0F-C3E5-CBC8B0B78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67EAB33-1F8A-7C0A-906C-A4CBC0B809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536419A-4043-27E1-8996-EC8EA327D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Leamos …</a:t>
            </a:r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D89322-0E8C-033F-111C-44335BD4A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0906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0C69E-9CAF-341F-C60A-CB7C54B3C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FB0EC1-1BE8-AC01-A6CE-B9CD4D8D6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AA3896-1F81-1AA8-D540-6441BFD89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D. Para que seamos esa buena tierra tenemos que procurar la actitud del Sacerdote Esdras.</a:t>
            </a:r>
          </a:p>
          <a:p>
            <a:r>
              <a:rPr lang="es-ES" dirty="0"/>
              <a:t>Jesús izo mucho énfasis sobre la importancia de oír, y de poner atención a su palabra. </a:t>
            </a:r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C40F46-8A31-8550-CD52-B677953827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3843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4C9E0-F3CE-4EB5-F1BB-5336008D5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3CE417-9BAC-A124-C1BF-6F4A2852A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735A54C-E61F-EB19-3E30-BBC59B98C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2. Muchas veces vemos como Algunos hermanos durante el estudio duermen conversan con el de alado, se distraen </a:t>
            </a:r>
          </a:p>
          <a:p>
            <a:r>
              <a:rPr lang="es-ES" dirty="0"/>
              <a:t>con cualquier cosa. </a:t>
            </a:r>
          </a:p>
          <a:p>
            <a:r>
              <a:rPr lang="es-ES" b="1" dirty="0"/>
              <a:t>Ejemplo.</a:t>
            </a:r>
          </a:p>
          <a:p>
            <a:r>
              <a:rPr lang="es-ES" dirty="0"/>
              <a:t>3. Cuando hacemos esto la palabra de Dios cae en el camino y el diablo la quita.</a:t>
            </a:r>
          </a:p>
          <a:p>
            <a:r>
              <a:rPr lang="es-ES" dirty="0"/>
              <a:t>4. Si queremos </a:t>
            </a:r>
            <a:r>
              <a:rPr lang="es-ES" b="1" dirty="0"/>
              <a:t>agradar</a:t>
            </a:r>
            <a:r>
              <a:rPr lang="es-ES" dirty="0"/>
              <a:t> a Dios y aprender debemos estar muy atentos a sus enseñanzas.</a:t>
            </a:r>
          </a:p>
          <a:p>
            <a:r>
              <a:rPr lang="es-ES" dirty="0"/>
              <a:t>5. Aquí también cuenta nuestra actitud.</a:t>
            </a:r>
          </a:p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98489B-F72C-C876-113B-018780D38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22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3E01-EEC5-3C2F-7D70-DCBD9FA95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763B3AC-E9E9-468D-A4FB-6620BB6BE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0FE9B28-FA49-D631-D5EA-7F74A3AF0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1. El Señor a dado las instrucciones de </a:t>
            </a:r>
            <a:r>
              <a:rPr lang="es-ES" b="1" dirty="0"/>
              <a:t>como</a:t>
            </a:r>
            <a:r>
              <a:rPr lang="es-ES" dirty="0"/>
              <a:t>, cuando y que debo ofrendar. </a:t>
            </a:r>
          </a:p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5756D8-9BE0-61C7-E7D3-9F72729AB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361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55F46-35AF-C4A8-9102-46B3E311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7297CE1-096C-0CA7-62ED-42292BE2B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DF2D153-1CAD-FC94-D701-D26E9CC5E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2. Dios a sido muy claro en todo lo que a mandado al hombre, desde el principio. El a mostrado su agrado y desagrado </a:t>
            </a:r>
          </a:p>
          <a:p>
            <a:pPr marL="0" indent="0">
              <a:buNone/>
            </a:pPr>
            <a:r>
              <a:rPr lang="es-ES" dirty="0"/>
              <a:t>cuando no se hacen las cosas como el las a mandado.</a:t>
            </a:r>
          </a:p>
          <a:p>
            <a:pPr marL="0" indent="0">
              <a:buNone/>
            </a:pPr>
            <a:r>
              <a:rPr lang="es-ES" dirty="0"/>
              <a:t>1. Ejemplos.</a:t>
            </a:r>
          </a:p>
          <a:p>
            <a:pPr marL="0" indent="0">
              <a:buNone/>
            </a:pPr>
            <a:r>
              <a:rPr lang="es-ES" dirty="0"/>
              <a:t>Caín y Abel.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ABBC20-6083-DE26-0014-8F23AF1F2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8988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79043-4005-671E-8978-6A18DCD83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35EE07-607A-F777-0496-7990E3F35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C197314-1A81-BFD7-6DD4-26654AA44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a. Pero si leamos …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4FEA2F-6668-4C76-D5A3-F726B2A12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1419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FDBA5-7D90-46A4-35C2-2047F0AA9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3B853E3-FBBE-85AB-9020-42B56959A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62D1D41-9C08-5B99-542F-BC09C3B37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Otro ejemplo. Nadab y Abiú.</a:t>
            </a:r>
          </a:p>
          <a:p>
            <a:r>
              <a:rPr lang="es-ES" dirty="0"/>
              <a:t>Leamos …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7DBC70-E073-CD6A-E4EB-AE84FEC461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1624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2F44B-9953-13F1-9422-96D6DDCBB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4522F3-7A19-BBCD-F98E-092CB80A9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250F1AC-D6CE-AC9D-31FD-594A81C75B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5. El Apóstol Pablo inspirado por el Espíritu Santo nos dice.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8AA9AB-7465-9BDC-D8EF-25EBE7B49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0807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76918-4AD8-EF9C-33A2-721E2E386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2105237-E144-1FD4-D2C0-D5632D3F6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F87D377-C493-9EC2-B604-00154D136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1. Cuando cantamos. ..</a:t>
            </a:r>
          </a:p>
          <a:p>
            <a:r>
              <a:rPr lang="es-ES" dirty="0"/>
              <a:t>2. Cuando oramos. ..</a:t>
            </a:r>
          </a:p>
          <a:p>
            <a:r>
              <a:rPr lang="es-ES" dirty="0"/>
              <a:t>3. Cuando conmemoramos la muerte de Nuestro Señor. ..</a:t>
            </a:r>
          </a:p>
          <a:p>
            <a:r>
              <a:rPr lang="es-ES" dirty="0"/>
              <a:t>4. Cuando estamos en el estudio de su palabra. ..</a:t>
            </a:r>
          </a:p>
          <a:p>
            <a:r>
              <a:rPr lang="es-ES" dirty="0"/>
              <a:t>5. Cuando ofrendamos. ..</a:t>
            </a:r>
          </a:p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307DFB-73D3-3FA6-BFDD-3BE8656A2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676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19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4959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689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5117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229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845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7275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180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1547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6617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8191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564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169C204-5EE1-0835-BF14-0E062D61C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337221D-0CA3-DBA6-20D4-81E31B9B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r>
              <a:rPr lang="es-ES" sz="6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Bienvenidos </a:t>
            </a:r>
            <a:endParaRPr lang="es-CO" sz="6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857ED65-90B9-075F-ED08-12430A06B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1748" y="1542197"/>
            <a:ext cx="4243601" cy="4634766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Colosenses 3:17. 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32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todo lo que hacéis, sea de palabra o de hecho, hacedlo todo en el nombre del Señor Jesús, dando gracias a Dios Padre por medio de él. </a:t>
            </a:r>
          </a:p>
          <a:p>
            <a:pPr marL="72000" indent="0">
              <a:spcBef>
                <a:spcPts val="0"/>
              </a:spcBef>
              <a:buNone/>
            </a:pPr>
            <a:endParaRPr lang="es-CO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44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51037-955E-A7C7-1535-7C628E47B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8F8CD0-82D6-14A6-6637-E684AD2D6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22E71F-6277-331D-3886-3E91570B6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68536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EXAMINANDO NUESTRA ADORACIÓN</a:t>
            </a:r>
            <a:endParaRPr lang="es-CO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25B3-DDCE-5F6E-3EBD-A5C1980E6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546535-66EB-0D8C-7712-109BC4D15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51C7C9D-0725-DB6D-DC63-79D662664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1C31E2D-CE0F-2A94-BF41-A6EFBE516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I. La Oración …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El Cantar …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III. La Cena …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Hoy continuaremos observando los otros dos puntos del culto de adoración a Nuestro Dios.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VI. El estudio de las escrituras.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Mi actitud en este punto es importante, ya que Dios me habla y me instruye por medio de su bendita palabra.   </a:t>
            </a:r>
          </a:p>
        </p:txBody>
      </p:sp>
    </p:spTree>
    <p:extLst>
      <p:ext uri="{BB962C8B-B14F-4D97-AF65-F5344CB8AC3E}">
        <p14:creationId xmlns:p14="http://schemas.microsoft.com/office/powerpoint/2010/main" val="642415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1180C-BF65-AF60-DB30-59D23B057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120BDE7-5FAD-C76C-80D7-FA4E818F5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D6284E39-BC89-7C4A-F1BA-63BA79C26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Esdras 7:10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B244BB0-0746-A57F-F2E8-5E4B49EC5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Porque Esdras había preparado su corazón para inquirir la ley de Jehová y para cumplirla, y para enseñar en Israel sus estatutos y decretos.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Cada uno de nosotros debemos tener esta actitud.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Debemos inquirir la ley del Señor.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Debemos cumplir la ley del Señor.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Debemos enseñarla a otros.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En la parábola del sembrador Jesús enseño sobre cuatro clases de oyentes.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42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5899C-EDFE-C818-3FB8-B40F484B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D06852-B9AE-C3B6-29DE-E9EAD6B03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584E666B-5A61-E7B5-72BF-EE78D1BC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Mateo 13:18-23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3A5A69F-22BB-B35A-73AC-217AFAD8D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fontScale="92500" lnSpcReduction="2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 Oíd, pues, vosotros la parábola del sembrador: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 Cuando alguno oye la palabra del reino y no la entiende, viene el malo, y arrebata lo que fue sembrado en su corazón. Este es el que fue sembrado junto al camino.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Y el que fue sembrado en pedregales, éste es el que oye la palabra, y al momento la recibe con gozo;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 pero no tiene raíz en sí, sino que es de corta duración, pues al venir la aflicción o la persecución por causa de la palabra, luego tropieza.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 El que fue sembrado entre espinos, éste es el que oye la palabra, pero el afán de este siglo y el engaño de las riquezas ahogan la palabra, y se hace infructuosa.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 Mas el que fue sembrado en buena tierra, éste es el que oye y entiende la palabra, y da fruto; y produce a ciento, a sesenta, y a treinta por uno.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266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62B8F-FA04-C416-60BB-0B25D3201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71BC565-48EE-10BF-22D6-849E6A54A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0C808ED-4B7F-8F7F-56FF-7A539DD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CO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Mateo 13:9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686BACF-D038-C786-54C7-FA94C4F3F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El que tiene oídos para oír, oiga.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Mateo 15:10.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llamando a sí a la multitud, les dijo: Oíd, y entended: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Lucas 8:18.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Mirad, pues, cómo oís; porque a todo el que tiene, se le dará; y a todo el que no tiene, aun lo que piensa tener se le quitará.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Si venimos al estudio bíblico distraídos, con poco interés, preocupados con algo, no será mucho lo que podremos aprender y retener.</a:t>
            </a:r>
          </a:p>
        </p:txBody>
      </p:sp>
    </p:spTree>
    <p:extLst>
      <p:ext uri="{BB962C8B-B14F-4D97-AF65-F5344CB8AC3E}">
        <p14:creationId xmlns:p14="http://schemas.microsoft.com/office/powerpoint/2010/main" val="706049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0BF35-7E43-5071-7CA1-4AB8F50E9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87414F4-52B9-E6FF-306F-C97ABFC3A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B031F48F-60BD-B9C6-06B1-F9386020A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V. La ofrenda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30758DE-455F-19AA-429F-E40BE714B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A Dios le interesa mucho mi actitud al ofrendar. Lucas 21:1-4.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Levantando los ojos, vio a los ricos que echaban sus ofrendas en el arca de las ofrendas.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Vio también a una viuda muy pobre, que echaba allí dos blancas.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Y dijo: En verdad os digo, que esta viuda pobre echó más que todos.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Porque todos aquéllos echaron para las ofrendas de Dios de lo que les sobra; mas ésta, de su pobreza echó todo el sustento que tenía.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792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5194C-3B66-73EE-5283-4667C9350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A95AF95-5C55-871E-0D54-D199904C0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B15DCDC-8F04-61C2-4309-87E72EB7B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Corintios 16:1-2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1727C2C-EB52-0A75-B699-10AF10A58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En cuanto a la ofrenda para los santos, haced vosotros también de la manera que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ordené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 las iglesias de Galicia.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Cada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primer día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la semana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cada uno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de vosotros ponga aparte algo,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según haya prosperado,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guardándolo, para que cuando yo llegue no se recojan entonces ofrendas.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Ahora, yo puedo venir con muy buena ofrenda pero, ¿Cuál es mi actitud?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El no hacer las cosas como Dios lo ha mandado tiene consecuencias muy serias.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1FE6E-72A8-58D5-FC83-D589AC6E3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5DE957-AF1E-B169-095B-07536421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1DDDC03-D9B2-6124-D42E-792CE7ED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Genesis 4:3-5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5C2875-5B84-5CAB-B694-CBAE42E69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Y aconteció andando el tiempo, que Caín trajo del fruto de la tierra una ofrenda a Jehová.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Y Abel trajo también de los primogénitos de sus ovejas, de lo más gordo de ellas.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miró Jehová con agrado a Abel y a su ofrenda;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pero no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miró con agrado a Caín y a la ofrenda suya.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se ensañó Caín en gran manera, y decayó su semblante.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Este pasaje, no nos da mucha claridad de porque no se agrado Dios de la ofrenda de Caín. </a:t>
            </a:r>
          </a:p>
        </p:txBody>
      </p:sp>
    </p:spTree>
    <p:extLst>
      <p:ext uri="{BB962C8B-B14F-4D97-AF65-F5344CB8AC3E}">
        <p14:creationId xmlns:p14="http://schemas.microsoft.com/office/powerpoint/2010/main" val="494332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86B72-D1F6-F8BF-EE78-5A0FDCF33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B7F37A-6AFB-FD52-AB43-F0D781EAE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DFABBADF-4AD8-3008-8AE3-1C92EF666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Hebreos 11:4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90D460A-070D-D093-4891-594AB78BA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Por la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Abel ofreció a Dios más excelente sacrificio que Caín, por lo cual alcanzó testimonio de que era justo, dando Dios testimonio de sus ofrendas; y muerto, aún habla por ella.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La diferencia parece que fue la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Abel ofrendo por fe, esto es conforme a la palabra de Dios. Romanos 10:17.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Así que la fe es por el oír, y el oír, por la palabra de Dios.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13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0EEA4-B96C-0F66-1394-8568B478A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69AC3CD-168A-4343-8D30-2EBB36E3C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456D81D8-B53E-5A85-006F-DE0AD49F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CO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Levítico 10:1-2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3FF5DA2-E118-ECEE-EC70-4A886C1A2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Nadad y Abiú, hijos de Aarón, tomaron cada uno su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incensario,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pusieron en ellos fuego, sobre el cual pusieron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incienso,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ofrecieron delante de Jehová fuego extraño, que él nunca les mandó.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salió fuego de delante de Jehová y los quemó, y murieron delante de Jehová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Hay muchos mas ejemplos que podríamos citar pero creo que estos son suficientes para que tengamos mucho cuidado de hacer las cosas para Dios como el lo a mandado.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80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B8C6F-4D4C-D79E-50E2-A6EA99A4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FBC1DD6-76A9-3EEA-4BB1-6BB61257C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D95DB0A8-1CEA-5474-2483-FCF8FB05E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Corintios 10:11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DAB9D99-1958-BC97-015C-B585F0F1C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 Y estas cosas les acontecieron como ejemplo, y están escritas para amonestarnos a nosotros, a quienes han alcanzado los fines de los siglos.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En todos los actos de adoración del culto a Nuestro Dios lo exterior puede estar bien, pero recordemos que a Dios le interesa nuestra parte interior, esto es lo que hay en nuestro corazón.</a:t>
            </a:r>
          </a:p>
          <a:p>
            <a:pPr marL="72000" indent="0">
              <a:spcBef>
                <a:spcPts val="0"/>
              </a:spcBef>
              <a:buNone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Conclusión.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Asi que tengamos cuidado en que nuestra adoración a Dios sea en la manera correcta tanto en lo exterior como en lo interior.</a:t>
            </a:r>
          </a:p>
        </p:txBody>
      </p:sp>
    </p:spTree>
    <p:extLst>
      <p:ext uri="{BB962C8B-B14F-4D97-AF65-F5344CB8AC3E}">
        <p14:creationId xmlns:p14="http://schemas.microsoft.com/office/powerpoint/2010/main" val="2987805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383</TotalTime>
  <Words>1372</Words>
  <Application>Microsoft Office PowerPoint</Application>
  <PresentationFormat>Presentación en pantalla (4:3)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Tema de Office</vt:lpstr>
      <vt:lpstr>Bienvenidos </vt:lpstr>
      <vt:lpstr>EXAMINANDO NUESTRA ADORACIÓN</vt:lpstr>
      <vt:lpstr>Introducción</vt:lpstr>
      <vt:lpstr>Esdras 7:10</vt:lpstr>
      <vt:lpstr>Mateo 13:18-23</vt:lpstr>
      <vt:lpstr>Mateo 13:9 </vt:lpstr>
      <vt:lpstr>V. La ofrenda</vt:lpstr>
      <vt:lpstr>1 Corintios 16:1-2</vt:lpstr>
      <vt:lpstr>Genesis 4:3-5</vt:lpstr>
      <vt:lpstr>Hebreos 11:4</vt:lpstr>
      <vt:lpstr>Levítico 10:1-2</vt:lpstr>
      <vt:lpstr>1 Corintios 10:11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PROPÓSITO DE NUESTRA ADORACIÓN</dc:title>
  <dc:creator>alirio dejesus torres</dc:creator>
  <cp:lastModifiedBy>alirio dejesus torres</cp:lastModifiedBy>
  <cp:revision>16</cp:revision>
  <dcterms:created xsi:type="dcterms:W3CDTF">2024-02-09T21:10:25Z</dcterms:created>
  <dcterms:modified xsi:type="dcterms:W3CDTF">2024-03-19T00:43:12Z</dcterms:modified>
</cp:coreProperties>
</file>