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6" autoAdjust="0"/>
    <p:restoredTop sz="64559" autoAdjust="0"/>
  </p:normalViewPr>
  <p:slideViewPr>
    <p:cSldViewPr snapToGrid="0">
      <p:cViewPr varScale="1">
        <p:scale>
          <a:sx n="45" d="100"/>
          <a:sy n="45" d="100"/>
        </p:scale>
        <p:origin x="116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286EB7-0924-44D1-A5D9-DD5B86E49FD0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D3D639-D684-4738-B1A3-2A48FB679B8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9659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Nuestro tema ..</a:t>
            </a:r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68473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dirty="0"/>
              <a:t>Introducción:</a:t>
            </a:r>
          </a:p>
          <a:p>
            <a:r>
              <a:rPr lang="es-ES" dirty="0"/>
              <a:t>A. El propósito de nuestra adoración es glorificar, honrar, alabar, exaltar y agradar a Nuestro Dios.</a:t>
            </a:r>
          </a:p>
          <a:p>
            <a:r>
              <a:rPr lang="es-ES" dirty="0"/>
              <a:t>1. Nuestra adoración debe mostrar nuestra consagración, gratitud y lealtad a EL.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3584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1. Nuestra adoración a Dios debe de ser con  humildad y reverencia.</a:t>
            </a:r>
          </a:p>
          <a:p>
            <a:pPr marL="0" indent="0">
              <a:buNone/>
            </a:pPr>
            <a:r>
              <a:rPr lang="es-ES" dirty="0"/>
              <a:t>a. Jesús dice.</a:t>
            </a:r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97198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872BF-62ED-E597-8891-93CC7ABA7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A561A97-D988-8E91-E9A0-F0962C36AC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093A9B7-4C5C-C406-3868-7C0F428741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4. No hay otra forma en que podamos adorar a Dios y ser aceptables para Él.</a:t>
            </a:r>
          </a:p>
          <a:p>
            <a:r>
              <a:rPr lang="es-ES" dirty="0"/>
              <a:t>5. Adorar a Dios en espíritu y en verdad es un asunto serio que no debe tomarse a la ligera.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9446DF5-0988-DDE6-A4A9-2E9B196153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3217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B01CE-3F2D-6A9F-4FD6-0B8412C31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7434E3E-4CF8-503D-ACC4-CBD3EF44FB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6EF9EEB-0040-978D-B343-7A05B214B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2. No se nos concede el dirigir nuestros propios caminos hacia Dios. </a:t>
            </a:r>
          </a:p>
          <a:p>
            <a:r>
              <a:rPr lang="es-ES" dirty="0"/>
              <a:t>3. Dios es quien guía y dirige nuestras vidas.</a:t>
            </a:r>
          </a:p>
          <a:p>
            <a:r>
              <a:rPr lang="es-ES" dirty="0"/>
              <a:t>4. Por ello la adoración que Dios ha prescrito en su palabra es con la única que podemos agradarlo.</a:t>
            </a:r>
          </a:p>
          <a:p>
            <a:r>
              <a:rPr lang="es-ES" dirty="0"/>
              <a:t>5. Debemos tener cuidado de como estamos adorando a Nuestro Dios.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A1D877F-92A9-EDF9-6A6A-C33893E5BB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17638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8F792-F7C4-202D-DADF-C97118268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EFC1331-3658-0FD3-647A-7D4C65913F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9F1C0A5-AFC9-644B-D6EF-BAD081EAC9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Sigamos leyendo …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9870C59-D238-E646-E3B7-649A62BF73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6189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DED38-CA61-50C9-9C3F-E441F9AA8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D20E666-7A02-9523-A7EE-E16F043F18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6AF877F-3BA3-7BE0-AC0F-9DB887940A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E. Aquí es donde quiero que nos examinemos como es nuestra actitud cuando nos reunimos para adorar a Dios, nosotros al igual que los patriarcas y los israelitas tenemos un culto de adoración ordenado por el Señor, ¿como lo estamos haciendo?</a:t>
            </a:r>
          </a:p>
          <a:p>
            <a:r>
              <a:rPr lang="es-ES" b="1" dirty="0"/>
              <a:t>1. ¿Como es mi actitud al cantar?</a:t>
            </a:r>
          </a:p>
          <a:p>
            <a:r>
              <a:rPr lang="es-ES" dirty="0"/>
              <a:t>a. Dios no a dejado esto a mi consideración.</a:t>
            </a:r>
          </a:p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52C660D-E9EC-6025-D4FB-7B97C3CE3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88532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8F026-34D7-227C-6666-AEB7A017A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AAF410C-C28D-BDF1-D5C9-B83072D815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8ADF8E5-82A7-8081-07A6-D500E214E6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dirty="0"/>
              <a:t>2. Que tal en nuestras oraciones.</a:t>
            </a:r>
          </a:p>
          <a:p>
            <a:r>
              <a:rPr lang="es-ES" dirty="0"/>
              <a:t>a. Dios nos a indicado como orar.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B73C45C-FC8E-27D8-C10B-E4707A626B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228773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D7EDC-799F-7146-110E-9EBFE0DC0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08D4899-249C-8D55-5964-2ADAE6A679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C78C76C-BE42-4140-025F-B2102F30E0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dirty="0"/>
              <a:t>3. La cena del Señor.</a:t>
            </a:r>
          </a:p>
          <a:p>
            <a:r>
              <a:rPr lang="es-ES" dirty="0"/>
              <a:t>a. Dios dice como debemos observar la cena del Señor y como no debemos hacerlo.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CB550AE-03C5-2FEB-2560-550CB688E2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38531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7AE7C-9F43-BA76-135B-D15695866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6ADE678-21F0-744A-D93B-1C18FA3B91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5E24834-2A98-D309-5FA3-42274B5F87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dirty="0"/>
              <a:t>4. La ofrenda.</a:t>
            </a:r>
          </a:p>
          <a:p>
            <a:r>
              <a:rPr lang="es-ES" dirty="0"/>
              <a:t>a. ¿A Dios le importa como ofrendamos?</a:t>
            </a:r>
          </a:p>
          <a:p>
            <a:r>
              <a:rPr lang="es-ES" dirty="0"/>
              <a:t>Si. Por eso nos a dado las intrusiones de como debemos hacerlo.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31DF8DB-A6B5-38EF-04D5-A3FFF5CD2C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10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483680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55F46-35AF-C4A8-9102-46B3E311A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7297CE1-096C-0CA7-62ED-42292BE2B2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DF2D153-1CAD-FC94-D701-D26E9CC5E7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dirty="0"/>
              <a:t>Conclusión.</a:t>
            </a:r>
          </a:p>
          <a:p>
            <a:r>
              <a:rPr lang="es-ES" dirty="0"/>
              <a:t>A. El no hacer las cosas como Dios lo a mandado tiene consecuencias muy graves.</a:t>
            </a:r>
          </a:p>
          <a:p>
            <a:pPr marL="0" indent="0">
              <a:buNone/>
            </a:pPr>
            <a:r>
              <a:rPr lang="es-ES" dirty="0"/>
              <a:t>1. Ejemplos.</a:t>
            </a:r>
          </a:p>
          <a:p>
            <a:pPr marL="0" indent="0">
              <a:buNone/>
            </a:pPr>
            <a:r>
              <a:rPr lang="es-ES" dirty="0"/>
              <a:t>Caín 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4ABBC20-6083-DE26-0014-8F23AF1F2B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11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689885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79043-4005-671E-8978-6A18DCD83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535EE07-607A-F777-0496-7990E3F35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C197314-1A81-BFD7-6DD4-26654AA44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1 Corintios 10:11.</a:t>
            </a:r>
          </a:p>
          <a:p>
            <a:r>
              <a:rPr lang="es-ES" dirty="0"/>
              <a:t>Y estas cosas les acontecieron como ejemplo, y están escritas para amonestarnos a nosotros, a quienes han alcanzado los fines de los siglos. </a:t>
            </a:r>
          </a:p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34FEA2F-6668-4C76-D5A3-F726B2A12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D639-D684-4738-B1A3-2A48FB679B80}" type="slidenum">
              <a:rPr lang="es-CO" smtClean="0"/>
              <a:t>12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21419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191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24959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93689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051174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2290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8845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572752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918064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1547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66171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81913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9E6B1-FE32-447B-B8F3-D4A8BCF48FFC}" type="datetimeFigureOut">
              <a:rPr lang="es-CO" smtClean="0"/>
              <a:t>18/03/2024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A18DE-C2F0-4C9B-83D3-E2CAB3E48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564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169C204-5EE1-0835-BF14-0E062D61C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7337221D-0CA3-DBA6-20D4-81E31B9B0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77071"/>
          </a:xfrm>
        </p:spPr>
        <p:txBody>
          <a:bodyPr>
            <a:normAutofit/>
          </a:bodyPr>
          <a:lstStyle/>
          <a:p>
            <a:r>
              <a:rPr lang="es-ES" sz="60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Bienvenidos </a:t>
            </a:r>
            <a:endParaRPr lang="es-CO" sz="60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857ED65-90B9-075F-ED08-12430A06B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1748" y="1542197"/>
            <a:ext cx="4243601" cy="4634766"/>
          </a:xfrm>
        </p:spPr>
        <p:txBody>
          <a:bodyPr>
            <a:normAutofit/>
          </a:bodyPr>
          <a:lstStyle/>
          <a:p>
            <a:pPr marL="72000" indent="0">
              <a:spcBef>
                <a:spcPts val="0"/>
              </a:spcBef>
              <a:buNone/>
            </a:pPr>
            <a:r>
              <a:rPr lang="es-ES" sz="3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Colosenses 3:17.  </a:t>
            </a:r>
          </a:p>
          <a:p>
            <a:pPr marL="52920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sz="3200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 todo lo que hacéis, sea de palabra o de hecho, hacedlo todo en el nombre del Señor Jesús, dando gracias a Dios Padre por medio de él. </a:t>
            </a:r>
          </a:p>
          <a:p>
            <a:pPr marL="72000" indent="0">
              <a:spcBef>
                <a:spcPts val="0"/>
              </a:spcBef>
              <a:buNone/>
            </a:pPr>
            <a:endParaRPr lang="es-CO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44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51037-955E-A7C7-1535-7C628E47B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78F8CD0-82D6-14A6-6637-E684AD2D6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922E71F-6277-331D-3886-3E91570B6F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685362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rgbClr val="8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EXAMINANDO NUESTRA ADORACIÓN</a:t>
            </a:r>
            <a:endParaRPr lang="es-CO" b="1" dirty="0">
              <a:solidFill>
                <a:srgbClr val="8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51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425B3-DDCE-5F6E-3EBD-A5C1980E6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8546535-66EB-0D8C-7712-109BC4D15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61389" cy="1518036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751C7C9D-0725-DB6D-DC63-79D662664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77071"/>
          </a:xfrm>
        </p:spPr>
        <p:txBody>
          <a:bodyPr>
            <a:normAutofit/>
          </a:bodyPr>
          <a:lstStyle/>
          <a:p>
            <a:pPr algn="r"/>
            <a:r>
              <a:rPr lang="es-ES" sz="6000" b="1" dirty="0">
                <a:solidFill>
                  <a:srgbClr val="8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</a:t>
            </a:r>
            <a:endParaRPr lang="es-CO" sz="6000" b="1" dirty="0">
              <a:solidFill>
                <a:srgbClr val="80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1C31E2D-CE0F-2A94-BF41-A6EFBE516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8036"/>
            <a:ext cx="7886700" cy="4658927"/>
          </a:xfrm>
        </p:spPr>
        <p:txBody>
          <a:bodyPr>
            <a:normAutofit/>
          </a:bodyPr>
          <a:lstStyle/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Es Dios quien nos a proporcionado el camino para escapar de la esclavitud del pecado, para que podamos obtener la salvación que Él quiere darnos.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La naturaleza de la adoración que Dios exige de nosotros es la completa sumisión de nuestras almas ante Él. Santiago 4:6. </a:t>
            </a:r>
          </a:p>
          <a:p>
            <a:pPr marL="52920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Pero él da mayor gracia. Por esto dice: Dios resiste a los soberbios, y da gracia a los humildes.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V. 10. </a:t>
            </a:r>
          </a:p>
          <a:p>
            <a:pPr marL="52920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Humillaos delante del Señor, y él os exaltará. 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415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7886E-CAD6-AB26-9209-0E04946FD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4BDC280-5E1B-9392-4B55-536DCC8CD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61389" cy="1518036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3C126ACD-31AA-4DAE-7969-4C173903B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77071"/>
          </a:xfrm>
        </p:spPr>
        <p:txBody>
          <a:bodyPr>
            <a:normAutofit/>
          </a:bodyPr>
          <a:lstStyle/>
          <a:p>
            <a:pPr algn="r"/>
            <a:r>
              <a:rPr lang="es-CO" sz="6000" b="1" dirty="0">
                <a:solidFill>
                  <a:srgbClr val="8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Juan 4:23-24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80F067FF-31AC-D438-8D87-380410887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8036"/>
            <a:ext cx="7886700" cy="4658927"/>
          </a:xfrm>
        </p:spPr>
        <p:txBody>
          <a:bodyPr>
            <a:normAutofit lnSpcReduction="10000"/>
          </a:bodyPr>
          <a:lstStyle/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23 Mas la hora viene, y ahora es, </a:t>
            </a:r>
            <a:r>
              <a:rPr lang="es-E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cuando los verdaderos adoradores adorarán al Padre en espíritu y en verdad;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porque también el Padre tales adoradores busca que le adoren. 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24 Dios es Espíritu; y los que le adoran, en espíritu y en verdad es </a:t>
            </a:r>
            <a:r>
              <a:rPr lang="es-E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necesario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que adoren. 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Lo primero que podemos aprender de este pasaje es que no podemos adorar a Dios como nosotros queramos, el dice que debemos adorarlo </a:t>
            </a:r>
            <a:r>
              <a:rPr lang="es-E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 espíritu y en verdad.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La palabra necesario lo hace algo absoluto. </a:t>
            </a:r>
          </a:p>
        </p:txBody>
      </p:sp>
    </p:spTree>
    <p:extLst>
      <p:ext uri="{BB962C8B-B14F-4D97-AF65-F5344CB8AC3E}">
        <p14:creationId xmlns:p14="http://schemas.microsoft.com/office/powerpoint/2010/main" val="3531983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29A6F-7329-A3EA-2DD6-EEF081B40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5456A84-B617-81F4-8BE5-C06CBEB70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61389" cy="1518036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6C10ED0A-4197-FBE9-1FDA-6C8BD9205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52910"/>
          </a:xfrm>
        </p:spPr>
        <p:txBody>
          <a:bodyPr>
            <a:normAutofit/>
          </a:bodyPr>
          <a:lstStyle/>
          <a:p>
            <a:pPr algn="ctr"/>
            <a:r>
              <a:rPr lang="es-ES" sz="4800" b="1" dirty="0">
                <a:solidFill>
                  <a:srgbClr val="8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ADORANDO A DIOS</a:t>
            </a:r>
            <a:endParaRPr lang="es-CO" sz="4800" b="1" dirty="0">
              <a:solidFill>
                <a:srgbClr val="80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CAE798A3-B932-BE46-8036-CB5B84480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8036"/>
            <a:ext cx="7886700" cy="4658927"/>
          </a:xfrm>
        </p:spPr>
        <p:txBody>
          <a:bodyPr>
            <a:normAutofit fontScale="92500" lnSpcReduction="10000"/>
          </a:bodyPr>
          <a:lstStyle/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Dios es el ser de nuestra adoración, Él y solo Él tiene el derecho de determinar cómo nosotros debemos adorarlo. Jeremías 10:23.</a:t>
            </a:r>
          </a:p>
          <a:p>
            <a:pPr marL="52920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Conozco, oh Jehová, que el hombre no es señor de su camino, ni del hombre que camina es el ordenar sus pasos. 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Ya lo había dicho también el profeta Isaías cuando dijo. Isaías 55:8-9. </a:t>
            </a:r>
          </a:p>
          <a:p>
            <a:pPr marL="52920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Porque mis pensamientos no son vuestros pensamientos, ni vuestros caminos mis caminos, dijo Jehová. </a:t>
            </a:r>
          </a:p>
          <a:p>
            <a:pPr marL="52920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 Como son más altos los cielos que la tierra, así son mis caminos más altos que vuestros caminos, y mis pensamientos más que vuestros pensamientos. </a:t>
            </a:r>
          </a:p>
        </p:txBody>
      </p:sp>
    </p:spTree>
    <p:extLst>
      <p:ext uri="{BB962C8B-B14F-4D97-AF65-F5344CB8AC3E}">
        <p14:creationId xmlns:p14="http://schemas.microsoft.com/office/powerpoint/2010/main" val="133169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72162-3B51-A4B5-847A-0564EFF2E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050A73A-7CFF-F61D-19F3-BE43D3C0D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61389" cy="1518036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122CB930-B88E-7B54-FC0D-E5E3B8233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77071"/>
          </a:xfrm>
        </p:spPr>
        <p:txBody>
          <a:bodyPr>
            <a:normAutofit/>
          </a:bodyPr>
          <a:lstStyle/>
          <a:p>
            <a:pPr algn="r"/>
            <a:r>
              <a:rPr lang="es-ES" sz="6000" b="1" dirty="0">
                <a:solidFill>
                  <a:srgbClr val="8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Eclesiastés 5:1</a:t>
            </a:r>
            <a:endParaRPr lang="es-CO" sz="6000" b="1" dirty="0">
              <a:solidFill>
                <a:srgbClr val="80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770C2BF-4749-FFFB-0811-29A0BF366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8036"/>
            <a:ext cx="7886700" cy="4658927"/>
          </a:xfrm>
        </p:spPr>
        <p:txBody>
          <a:bodyPr>
            <a:normAutofit lnSpcReduction="10000"/>
          </a:bodyPr>
          <a:lstStyle/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Cuando fueres a la casa de Dios, guarda tu pie; y acércate más para oír que para ofrecer el sacrificio de los necios; porque no saben que hacen mal. 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Dios quiere que su pueblo este en su presencia y que le adore, pero no de cualquier manera, el a exigido respeto y reverencia a quien quiere acercarse a Él. Éxodo. 3:1-5.</a:t>
            </a:r>
          </a:p>
          <a:p>
            <a:pPr marL="52920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Apacentando Moisés las ovejas de Jetro su suegro, sacerdote de Madián, llevó las ovejas a través del desierto, y llegó hasta Horeb, monte de Dios. </a:t>
            </a:r>
          </a:p>
        </p:txBody>
      </p:sp>
    </p:spTree>
    <p:extLst>
      <p:ext uri="{BB962C8B-B14F-4D97-AF65-F5344CB8AC3E}">
        <p14:creationId xmlns:p14="http://schemas.microsoft.com/office/powerpoint/2010/main" val="1197214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60A2E-25EF-B780-5742-AEE760478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202C0AC-818E-2135-CFFF-6C2B4B788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61389" cy="1518036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2A53B884-649A-8C77-BFF0-F1F8C0627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77071"/>
          </a:xfrm>
        </p:spPr>
        <p:txBody>
          <a:bodyPr>
            <a:normAutofit/>
          </a:bodyPr>
          <a:lstStyle/>
          <a:p>
            <a:pPr algn="r"/>
            <a:r>
              <a:rPr lang="es-CO" sz="6000" b="1" dirty="0">
                <a:solidFill>
                  <a:srgbClr val="8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Éxodo 3:2-5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34DD70E9-A304-65CF-2783-25CA9D892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8036"/>
            <a:ext cx="7886700" cy="4658927"/>
          </a:xfrm>
        </p:spPr>
        <p:txBody>
          <a:bodyPr>
            <a:normAutofit/>
          </a:bodyPr>
          <a:lstStyle/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Y se le apareció el Angel de Jehová en una llama de fuego en medio de una zarza; y él miró, y vio que la zarza ardía en fuego, y la zarza no se consumía. 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Entonces Moisés dijo: Iré yo ahora y veré esta grande visión, por qué causa la zarza no se quema. 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 Viendo Jehová que él iba a ver, lo llamó Dios de en medio de la zarza, y dijo: ¡Moisés, Moisés! Y él respondió: Heme aquí. 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Y dijo: No te acerques; </a:t>
            </a:r>
            <a:r>
              <a:rPr lang="es-E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quita tu calzado de tus pies, porque el lugar en que tú estás, tierra santa es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3421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63989-6DEF-B56B-B4CE-D406B67D0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324552B-169A-655D-26A7-314FCFD7F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61389" cy="1518036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A42C6D55-7654-61C3-4AA5-8362B707D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77071"/>
          </a:xfrm>
        </p:spPr>
        <p:txBody>
          <a:bodyPr>
            <a:normAutofit/>
          </a:bodyPr>
          <a:lstStyle/>
          <a:p>
            <a:pPr algn="r"/>
            <a:r>
              <a:rPr lang="es-ES" sz="6000" b="1" dirty="0">
                <a:solidFill>
                  <a:srgbClr val="8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Colosenses 3:16</a:t>
            </a:r>
            <a:endParaRPr lang="es-CO" sz="6000" b="1" dirty="0">
              <a:solidFill>
                <a:srgbClr val="80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034D9EC5-3AEE-5798-D741-B6EB64ECF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8036"/>
            <a:ext cx="7886700" cy="4658927"/>
          </a:xfrm>
        </p:spPr>
        <p:txBody>
          <a:bodyPr>
            <a:normAutofit lnSpcReduction="10000"/>
          </a:bodyPr>
          <a:lstStyle/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16 La palabra de Cristo more en abundancia en vosotros, 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enseñándoos y exhortándoos 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unos a otros en toda sabiduría, </a:t>
            </a:r>
            <a:r>
              <a:rPr lang="es-E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cantando con gracia en vuestros corazones al Señor con salmos e himnos y cánticos espirituales. 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¿Cantamos con gracia al Señor?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El escritor de la carta a los hebreos dice. Hebreos 13:15. </a:t>
            </a:r>
          </a:p>
          <a:p>
            <a:pPr marL="52920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Así que, ofrezcamos siempre a Dios, por medio de él, sacrificio de alabanza, </a:t>
            </a:r>
            <a:r>
              <a:rPr lang="es-E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es decir, fruto de labios que confiesan su nombre.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487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011B9-E119-6070-A602-CC0CA8066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B4D4B37-9E80-9F02-9B3F-9B18B98DC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61389" cy="1518036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9CBBF550-3A0E-3955-DFB3-38B3F74E0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77071"/>
          </a:xfrm>
        </p:spPr>
        <p:txBody>
          <a:bodyPr>
            <a:normAutofit/>
          </a:bodyPr>
          <a:lstStyle/>
          <a:p>
            <a:pPr algn="r"/>
            <a:r>
              <a:rPr lang="es-ES" sz="6000" b="1" dirty="0">
                <a:solidFill>
                  <a:srgbClr val="8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Corintios 14:15-16</a:t>
            </a:r>
            <a:endParaRPr lang="es-CO" sz="6000" b="1" dirty="0">
              <a:solidFill>
                <a:srgbClr val="80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CCBCBD10-10C2-48BC-9B35-09D7FF13B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8036"/>
            <a:ext cx="7886700" cy="4658927"/>
          </a:xfrm>
        </p:spPr>
        <p:txBody>
          <a:bodyPr>
            <a:normAutofit/>
          </a:bodyPr>
          <a:lstStyle/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 ¿Qué, pues? Oraré con el espíritu, pero oraré también con el entendimiento; cantaré con el espíritu, pero cantaré también con el entendimiento. 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16 Porque si bendices sólo con el espíritu, el que ocupa lugar de simple oyente, ¿cómo dirá el Amén a tu acción de gracias? pues no sabe lo que has dicho. 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Cuando un hermano esta dirigiendo la oración se debe estar en silencio y atento para discernir la oración y poder confirmar lo dicho por el hermano con el Amén. 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32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A6E5D-07B5-ACAB-E01C-A37ED848A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1D7AD3E-0477-DE44-1180-CF5BB8A50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61389" cy="1518036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1C031398-1FE0-6410-2EC3-612C0FFF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77071"/>
          </a:xfrm>
        </p:spPr>
        <p:txBody>
          <a:bodyPr>
            <a:normAutofit/>
          </a:bodyPr>
          <a:lstStyle/>
          <a:p>
            <a:pPr algn="r"/>
            <a:r>
              <a:rPr lang="es-ES" sz="6000" b="1" dirty="0">
                <a:solidFill>
                  <a:srgbClr val="8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Lucas 22:19</a:t>
            </a:r>
            <a:endParaRPr lang="es-CO" sz="6000" b="1" dirty="0">
              <a:solidFill>
                <a:srgbClr val="80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4F418DE-6620-4BDB-95D8-D287A64CB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8036"/>
            <a:ext cx="7886700" cy="4658927"/>
          </a:xfrm>
        </p:spPr>
        <p:txBody>
          <a:bodyPr>
            <a:normAutofit fontScale="92500" lnSpcReduction="10000"/>
          </a:bodyPr>
          <a:lstStyle/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 Y tomó el pan y dio gracias, y lo partió y les dio, diciendo: Esto es mi cuerpo, que por vosotros es dado; 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haced esto en memoria de mí. 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Corintios 11:27-30. </a:t>
            </a:r>
          </a:p>
          <a:p>
            <a:pPr marL="52920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 manera que cualquiera que comiere este pan o bebiere esta copa del Señor </a:t>
            </a:r>
            <a:r>
              <a:rPr lang="es-E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indignamente, será culpado del cuerpo y de la sangre del Señor. </a:t>
            </a:r>
          </a:p>
          <a:p>
            <a:pPr marL="52920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28 Por tanto, 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pruébese 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cada uno a sí mismo, y coma así del pan, y beba de la copa. </a:t>
            </a:r>
          </a:p>
          <a:p>
            <a:pPr marL="52920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29 </a:t>
            </a:r>
            <a:r>
              <a:rPr lang="es-E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Porque el que come y bebe indignamente, sin discernir el cuerpo del Señor, juicio come y bebe para sí. </a:t>
            </a:r>
          </a:p>
          <a:p>
            <a:pPr marL="52920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30 Por lo cual hay muchos </a:t>
            </a:r>
            <a:r>
              <a:rPr lang="es-E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enfermos y debilitados entre vosotros, y muchos duermen. </a:t>
            </a:r>
          </a:p>
        </p:txBody>
      </p:sp>
    </p:spTree>
    <p:extLst>
      <p:ext uri="{BB962C8B-B14F-4D97-AF65-F5344CB8AC3E}">
        <p14:creationId xmlns:p14="http://schemas.microsoft.com/office/powerpoint/2010/main" val="529010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5194C-3B66-73EE-5283-4667C9350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A95AF95-5C55-871E-0D54-D199904C0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61389" cy="1518036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3B15DCDC-8F04-61C2-4309-87E72EB7B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77071"/>
          </a:xfrm>
        </p:spPr>
        <p:txBody>
          <a:bodyPr>
            <a:normAutofit/>
          </a:bodyPr>
          <a:lstStyle/>
          <a:p>
            <a:pPr algn="r"/>
            <a:r>
              <a:rPr lang="es-ES" sz="6000" b="1" dirty="0">
                <a:solidFill>
                  <a:srgbClr val="8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Corintios 16:1-2</a:t>
            </a:r>
            <a:endParaRPr lang="es-CO" sz="6000" b="1" dirty="0">
              <a:solidFill>
                <a:srgbClr val="80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C1727C2C-EB52-0A75-B699-10AF10A58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8036"/>
            <a:ext cx="7886700" cy="4658927"/>
          </a:xfrm>
        </p:spPr>
        <p:txBody>
          <a:bodyPr>
            <a:normAutofit lnSpcReduction="10000"/>
          </a:bodyPr>
          <a:lstStyle/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En cuanto a la ofrenda para los santos, haced vosotros también de la manera que 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ordené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en las iglesias de Galicia. 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s-E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Cada primer día de la semana cada uno de vosotros ponga aparte algo, según haya prosperado, guardándolo, 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para que cuando yo llegue no se recojan entonces ofrendas. 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 El estudio de la palabra del Señor.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El Señor dice. Lucas 8:18. </a:t>
            </a:r>
          </a:p>
          <a:p>
            <a:pPr marL="52920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Mirad, pues, cómo oís; porque a todo el que tiene, se le dará; y a todo el que no tiene, aun lo que piensa tener se le quitará.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3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1FE6E-72A8-58D5-FC83-D589AC6E3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15DE957-AF1E-B169-095B-07536421E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61389" cy="1518036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A1DDDC03-D9B2-6124-D42E-792CE7EDF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77071"/>
          </a:xfrm>
        </p:spPr>
        <p:txBody>
          <a:bodyPr>
            <a:normAutofit/>
          </a:bodyPr>
          <a:lstStyle/>
          <a:p>
            <a:pPr algn="r"/>
            <a:r>
              <a:rPr lang="es-ES" sz="6000" b="1" dirty="0">
                <a:solidFill>
                  <a:srgbClr val="8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Genesis 4:3-5</a:t>
            </a:r>
            <a:endParaRPr lang="es-CO" sz="6000" b="1" dirty="0">
              <a:solidFill>
                <a:srgbClr val="80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6D5C2875-5B84-5CAB-B694-CBAE42E69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8036"/>
            <a:ext cx="7886700" cy="4658927"/>
          </a:xfrm>
        </p:spPr>
        <p:txBody>
          <a:bodyPr>
            <a:normAutofit fontScale="92500" lnSpcReduction="20000"/>
          </a:bodyPr>
          <a:lstStyle/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Y aconteció andando el tiempo, que Caín trajo del fruto de la tierra una ofrenda a Jehová. 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 Y Abel trajo también de los primogénitos de sus ovejas, de lo más gordo de ellas. Y miró Jehová con agrado a Abel y a su ofrenda; </a:t>
            </a: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pero no miró con agrado a Caín y a la ofrenda suya. Y se ensañó Caín en gran manera, y decayó su semblante. </a:t>
            </a:r>
          </a:p>
          <a:p>
            <a:pPr marL="72000" indent="0">
              <a:spcBef>
                <a:spcPts val="0"/>
              </a:spcBef>
              <a:buNone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indent="0">
              <a:spcBef>
                <a:spcPts val="0"/>
              </a:spcBef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Nadad y Abiú. Levítico 10:1-2. </a:t>
            </a:r>
          </a:p>
          <a:p>
            <a:pPr marL="52920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Nadad y Abiú, hijos de Aarón, tomaron cada uno su incensario, y pusieron en ellos fuego, sobre el cual pusieron incienso, y ofrecieron delante de Jehová fuego extraño, que él nunca les mandó. </a:t>
            </a:r>
          </a:p>
          <a:p>
            <a:pPr marL="52920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Y salió fuego de delante de Jehová y los quemó, y murieron delante de Jehová. </a:t>
            </a:r>
          </a:p>
        </p:txBody>
      </p:sp>
    </p:spTree>
    <p:extLst>
      <p:ext uri="{BB962C8B-B14F-4D97-AF65-F5344CB8AC3E}">
        <p14:creationId xmlns:p14="http://schemas.microsoft.com/office/powerpoint/2010/main" val="494332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217</TotalTime>
  <Words>1524</Words>
  <Application>Microsoft Office PowerPoint</Application>
  <PresentationFormat>Presentación en pantalla (4:3)</PresentationFormat>
  <Paragraphs>108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Tema de Office</vt:lpstr>
      <vt:lpstr>Bienvenidos </vt:lpstr>
      <vt:lpstr>EXAMINANDO NUESTRA ADORACIÓN</vt:lpstr>
      <vt:lpstr>Introducción</vt:lpstr>
      <vt:lpstr>Juan 4:23-24</vt:lpstr>
      <vt:lpstr>ADORANDO A DIOS</vt:lpstr>
      <vt:lpstr>Eclesiastés 5:1</vt:lpstr>
      <vt:lpstr>Éxodo 3:2-5</vt:lpstr>
      <vt:lpstr>Colosenses 3:16</vt:lpstr>
      <vt:lpstr>1 Corintios 14:15-16</vt:lpstr>
      <vt:lpstr>Lucas 22:19</vt:lpstr>
      <vt:lpstr>1 Corintios 16:1-2</vt:lpstr>
      <vt:lpstr>Genesis 4:3-5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PROPÓSITO DE NUESTRA ADORACIÓN</dc:title>
  <dc:creator>alirio dejesus torres</dc:creator>
  <cp:lastModifiedBy>alirio dejesus torres</cp:lastModifiedBy>
  <cp:revision>12</cp:revision>
  <dcterms:created xsi:type="dcterms:W3CDTF">2024-02-09T21:10:25Z</dcterms:created>
  <dcterms:modified xsi:type="dcterms:W3CDTF">2024-03-19T00:40:49Z</dcterms:modified>
</cp:coreProperties>
</file>